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7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2F45FD-0D3A-4E24-942C-F682C7B90FB3}" type="datetimeFigureOut">
              <a:rPr lang="it-IT" smtClean="0"/>
              <a:pPr/>
              <a:t>14/07/2021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C42D67-9993-4CE8-8D83-AB9C3C5C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BUIO CHE E IN NOI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ANORESSIA E BULIMIA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4186808" cy="4525963"/>
          </a:xfrm>
        </p:spPr>
        <p:txBody>
          <a:bodyPr/>
          <a:lstStyle/>
          <a:p>
            <a:r>
              <a:rPr lang="it-IT" dirty="0"/>
              <a:t>Dalla mia oscurità si è fatta avanti una luce che mi ha illuminato il cammino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speranza</a:t>
            </a:r>
          </a:p>
        </p:txBody>
      </p:sp>
      <p:pic>
        <p:nvPicPr>
          <p:cNvPr id="5" name="Immagine 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942162"/>
            <a:ext cx="3878560" cy="25831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75856" y="4005064"/>
            <a:ext cx="5868144" cy="237626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Il coraggio più grande risiede nell’essere sé stessi. Imperfetti. Originali. Unici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L’essere diversi</a:t>
            </a:r>
          </a:p>
        </p:txBody>
      </p:sp>
      <p:pic>
        <p:nvPicPr>
          <p:cNvPr id="4" name="Immagine 3" descr="25-258895_confidence-drawing-anorexia-eating-disorder-clip-art-h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44417"/>
            <a:ext cx="2664296" cy="3500607"/>
          </a:xfrm>
          <a:prstGeom prst="rect">
            <a:avLst/>
          </a:prstGeom>
        </p:spPr>
      </p:pic>
      <p:pic>
        <p:nvPicPr>
          <p:cNvPr id="5" name="Immagine 4" descr="Body-Dysmorphic-Disorder-BD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556792"/>
            <a:ext cx="2395083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498171"/>
          </a:xfrm>
        </p:spPr>
        <p:txBody>
          <a:bodyPr/>
          <a:lstStyle/>
          <a:p>
            <a:r>
              <a:rPr lang="it-IT" dirty="0"/>
              <a:t>Avere la forza di chiedere aiuto può salvarti da qualsiasi problema.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Chiedere aiuto </a:t>
            </a:r>
          </a:p>
        </p:txBody>
      </p:sp>
      <p:pic>
        <p:nvPicPr>
          <p:cNvPr id="4" name="Immagine 3" descr="web-wri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96752"/>
            <a:ext cx="7560840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4941168"/>
            <a:ext cx="5770984" cy="1066123"/>
          </a:xfrm>
        </p:spPr>
        <p:txBody>
          <a:bodyPr/>
          <a:lstStyle/>
          <a:p>
            <a:r>
              <a:rPr lang="it-IT" dirty="0"/>
              <a:t>FEDERICO NATOLA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 </a:t>
            </a:r>
          </a:p>
        </p:txBody>
      </p:sp>
      <p:pic>
        <p:nvPicPr>
          <p:cNvPr id="4" name="Immagin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836712"/>
            <a:ext cx="5155301" cy="381642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59</Words>
  <Application>Microsoft Office PowerPoint</Application>
  <PresentationFormat>Presentazione su schermo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Lucida Sans Unicode</vt:lpstr>
      <vt:lpstr>Verdana</vt:lpstr>
      <vt:lpstr>Wingdings 2</vt:lpstr>
      <vt:lpstr>Wingdings 3</vt:lpstr>
      <vt:lpstr>Viale</vt:lpstr>
      <vt:lpstr>IL BUIO CHE E IN NOI</vt:lpstr>
      <vt:lpstr>La speranza</vt:lpstr>
      <vt:lpstr>L’essere diversi</vt:lpstr>
      <vt:lpstr>Chiedere aiuto </vt:lpstr>
      <vt:lpstr>Conclusione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BUIO CHE E IN NOI</dc:title>
  <dc:creator>Dino</dc:creator>
  <cp:lastModifiedBy>Anselmo Giovanni (Iccrea Banca)</cp:lastModifiedBy>
  <cp:revision>13</cp:revision>
  <dcterms:created xsi:type="dcterms:W3CDTF">2021-05-05T17:48:13Z</dcterms:created>
  <dcterms:modified xsi:type="dcterms:W3CDTF">2021-07-14T12:48:58Z</dcterms:modified>
  <cp:contentStatus/>
</cp:coreProperties>
</file>